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59" r:id="rId5"/>
    <p:sldId id="260" r:id="rId6"/>
    <p:sldId id="297" r:id="rId7"/>
    <p:sldId id="262" r:id="rId8"/>
    <p:sldId id="298" r:id="rId9"/>
    <p:sldId id="299" r:id="rId10"/>
    <p:sldId id="264" r:id="rId11"/>
    <p:sldId id="265" r:id="rId12"/>
    <p:sldId id="300" r:id="rId13"/>
    <p:sldId id="266" r:id="rId14"/>
    <p:sldId id="267" r:id="rId15"/>
    <p:sldId id="301" r:id="rId16"/>
    <p:sldId id="269" r:id="rId17"/>
    <p:sldId id="270" r:id="rId18"/>
    <p:sldId id="271" r:id="rId19"/>
    <p:sldId id="272" r:id="rId20"/>
    <p:sldId id="302" r:id="rId21"/>
    <p:sldId id="303" r:id="rId22"/>
    <p:sldId id="273" r:id="rId23"/>
    <p:sldId id="274" r:id="rId24"/>
    <p:sldId id="304" r:id="rId25"/>
    <p:sldId id="275" r:id="rId26"/>
    <p:sldId id="276" r:id="rId27"/>
    <p:sldId id="305" r:id="rId28"/>
    <p:sldId id="278" r:id="rId29"/>
    <p:sldId id="306" r:id="rId30"/>
    <p:sldId id="280" r:id="rId31"/>
    <p:sldId id="307" r:id="rId32"/>
    <p:sldId id="308" r:id="rId33"/>
    <p:sldId id="282" r:id="rId34"/>
    <p:sldId id="283" r:id="rId35"/>
    <p:sldId id="309" r:id="rId36"/>
    <p:sldId id="310" r:id="rId37"/>
    <p:sldId id="285" r:id="rId38"/>
    <p:sldId id="286" r:id="rId39"/>
    <p:sldId id="311" r:id="rId40"/>
    <p:sldId id="312" r:id="rId41"/>
    <p:sldId id="287" r:id="rId42"/>
    <p:sldId id="313" r:id="rId43"/>
    <p:sldId id="289" r:id="rId44"/>
    <p:sldId id="314" r:id="rId45"/>
    <p:sldId id="290" r:id="rId46"/>
    <p:sldId id="291" r:id="rId47"/>
    <p:sldId id="292" r:id="rId48"/>
    <p:sldId id="293" r:id="rId49"/>
    <p:sldId id="294" r:id="rId50"/>
    <p:sldId id="295" r:id="rId5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BCAB0-E923-432B-7759-AE4203C56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BED460-9C03-BC17-1B44-F7C5F944B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4B546B-86F3-C1D6-3C7D-35FD6E9C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742205-F91C-7379-3538-DC3E7C7A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C62712-F871-D60C-F051-7E255ED6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59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67BC5-9741-A27A-A796-22A5B711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142A95-5DC3-D467-3EC4-8D6EA3A37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3B8E35-72AA-5520-8DF1-FFB0CA3B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246E2B-2FA7-15D4-4876-0D3022D2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631D13-3B1D-6D48-C871-7FA1F53E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45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74A578-D32B-39AC-A08A-100558F6C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1DEBA5-C105-63BC-8D33-9DBDCAE74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0602E6-0DBA-EEA6-FF4C-F1CE7B1B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901476-ADA6-1695-DD1C-132FA8D5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EC862C-5A49-A4CC-8A43-29C1D9E9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466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E727C-1F9E-7B16-40DB-3D45AC99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198B90-7702-1FC9-00B2-6A815B91B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27E179-2902-77FB-9299-780D8CB0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877DDD-8B81-98C1-3F1E-27AF1787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56028-7827-BD06-2FBE-38971C25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716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7CA48-B890-F802-D998-460259050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AAD3B2-84CD-3285-6FA2-B21AAD298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C1BC3E-38AB-9D2A-935D-B99B6E883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98CC32-59A2-D924-F9B6-00D560B1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21D43B-5C83-E26D-EE8D-B5808592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03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422CF-1B9E-4E43-1235-3DFF34D1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146DD2-52AA-FFCD-04D1-396B2ED9A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A95054-C274-3812-5116-38E3E95F3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363E60-282D-6ADA-8E3B-23153848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F97321-2BD5-3BD5-AA43-73C0A492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1EFE7A-1BFE-CE5F-34D9-9C9DAA15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45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13D6F-4F64-0E81-58AF-041E1694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F85E81-171C-272B-9F98-103F79E0F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1EDB89-8E8A-E267-BB15-7A32375F9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9934F0-A181-3462-70CE-FAE9EC637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6386FE-CA1B-3983-B6D7-ED65B4955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323226-E60A-F497-B55E-BE877E551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314B89-533F-2B8B-06A1-9AD852F6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CC442E9-16AD-DFE5-3804-2EA481F1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68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3BBF-2224-456E-F09C-516CF9C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6C8F3E-B232-6BDD-F712-A395F184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DE62FA-AE60-5606-EEFF-419B90FE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9CB5E2-692A-E6A8-21B0-2CE6EBB1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2179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4642D3-8646-1001-936E-5A4A8597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0B39D3-675D-2543-3873-15D5B380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8FEA72-7BB1-5838-7A1A-C5C905B2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37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F9813-0E79-8DB6-CF19-BA56026C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B1AEA-38A0-1373-AABD-70DA4C64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01BE25-01CF-6F70-A32F-146D9E230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CDB5AE-02EF-9F9B-46B2-9623AB95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196B31-85CD-C5AF-9D89-B5E3160F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3885A0-7854-0EE3-AC6B-8DFD4100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817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6CA77-8591-1292-B667-F421D9E1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B6543D6-F271-1E4E-F8C7-609FBCF1B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F0CBE3-262B-0BDB-8047-E5747ED74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95A9B1-A23E-B09F-340B-9B15A277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797A99-7C7B-E979-B77B-D6B23E09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907949-8C52-7642-877F-5A294F2E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70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2D7F26D-34A3-D991-D67C-0902CE7D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F43947-1D98-72FE-7434-88C8D7F33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C075-CC88-491D-529F-CA2687431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29D03-76C8-40F3-88A3-EA715DAE0652}" type="datetimeFigureOut">
              <a:rPr lang="es-ES" smtClean="0"/>
              <a:t>15/01/2024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CD57A2-1084-29D0-8C29-94B2DE0F9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B044CF-D2C0-9443-79E3-6271988F9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1E092-A3DA-4B07-860C-828F476B15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53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862716-2FCD-997B-CFA8-F27F2BF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1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430C91-FC1F-E777-DCC6-5FF9AFF2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CBDBDE-3DF7-CA18-0C78-36AED03A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96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430C91-FC1F-E777-DCC6-5FF9AFF2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E092C3-8223-93B1-CF8F-51E4B51D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60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A64297-A411-4D52-48CC-3AA248E9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77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430C91-FC1F-E777-DCC6-5FF9AFF2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3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1F2B5E-8F41-3DC0-228C-5061F627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3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0CEE08-444B-5B0A-38EA-CAA1A42D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7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3E3CB2-E340-1586-D452-241E9CA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6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78A47E-6EF6-88E4-9F61-0AD79054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8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87BEBF-F551-BDE5-67D9-8E3D7FFC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2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430C91-FC1F-E777-DCC6-5FF9AFF2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1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862716-2FCD-997B-CFA8-F27F2BF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1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730440-4B23-7C60-41CF-C3ED8D07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02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3FBEED-B401-CD6E-D2F6-127F06589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9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730440-4B23-7C60-41CF-C3ED8D07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14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CEA1F8-C087-25F6-27F7-88964065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5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EAD564-CD08-1826-BFEE-5A917C53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8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730440-4B23-7C60-41CF-C3ED8D07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28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B2FED0-824A-AA7D-F667-8FD36E99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730440-4B23-7C60-41CF-C3ED8D07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9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862716-2FCD-997B-CFA8-F27F2BF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17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4F6B8D-AFE8-3171-B496-0D8E7C60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5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730440-4B23-7C60-41CF-C3ED8D07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8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862716-2FCD-997B-CFA8-F27F2BF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0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178DF3-5467-E55F-D232-8289347D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4402E1-8F67-DA48-53F7-755B27E2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77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5871DC-2511-4CEA-B436-16219CF5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178DF3-5467-E55F-D232-8289347D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5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FAD95D-4C3F-5874-DEAD-2FF421D2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24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7DDDB6-7F5E-9FCB-C12D-C7915391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29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178DF3-5467-E55F-D232-8289347D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4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FABAAA-1679-0015-5BBB-49A4DAD9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83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862716-2FCD-997B-CFA8-F27F2BF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77C30A-FEAC-2114-3368-EE981EB0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25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862716-2FCD-997B-CFA8-F27F2BF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35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4593D3-BD59-6216-022A-18B84360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1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862716-2FCD-997B-CFA8-F27F2BF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80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699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66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031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297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94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8EA082-F832-0958-6391-53AC9F3C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5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17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FABAAA-1679-0015-5BBB-49A4DAD9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7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607CF6-4136-0ECC-B13B-8443C0B1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0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FABAAA-1679-0015-5BBB-49A4DAD9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0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862716-2FCD-997B-CFA8-F27F2BF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356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Panorámica</PresentationFormat>
  <Paragraphs>0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 amez segovia</dc:creator>
  <cp:lastModifiedBy>martin amez segovia</cp:lastModifiedBy>
  <cp:revision>1</cp:revision>
  <dcterms:created xsi:type="dcterms:W3CDTF">2024-01-15T15:09:42Z</dcterms:created>
  <dcterms:modified xsi:type="dcterms:W3CDTF">2024-01-15T15:22:56Z</dcterms:modified>
</cp:coreProperties>
</file>